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4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4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4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4.xml"/><Relationship Id="rId3" Type="http://schemas.openxmlformats.org/officeDocument/2006/relationships/presProps" Target="presProps4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12f095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12f095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12f095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12f095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1ec226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1ec226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d12f095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d12f095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-GB"/>
              <a:t>BOREWELL CHILD RESCUER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70713" y="17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239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                                                 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7191" l="31667" r="39768" t="20452"/>
          <a:stretch/>
        </p:blipFill>
        <p:spPr>
          <a:xfrm>
            <a:off x="6546000" y="1602948"/>
            <a:ext cx="2225150" cy="282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23275" l="36027" r="45735" t="24757"/>
          <a:stretch/>
        </p:blipFill>
        <p:spPr>
          <a:xfrm>
            <a:off x="542875" y="1843725"/>
            <a:ext cx="1700150" cy="27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53775" y="747938"/>
            <a:ext cx="18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Holds on to the walls of the bore well  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291550" y="796100"/>
            <a:ext cx="23961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Cage structure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637525" y="796100"/>
            <a:ext cx="204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Grips head to prevent slipping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15833" l="32681" r="37170" t="22415"/>
          <a:stretch/>
        </p:blipFill>
        <p:spPr>
          <a:xfrm>
            <a:off x="2773937" y="1320650"/>
            <a:ext cx="3705926" cy="3315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92400" y="47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2"/>
                </a:solidFill>
              </a:rPr>
              <a:t>ELECTRONIC COMPONENTS:</a:t>
            </a:r>
            <a:endParaRPr b="1" sz="240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Arduino MEGA 2560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20189" l="8981" r="38981" t="29997"/>
          <a:stretch/>
        </p:blipFill>
        <p:spPr>
          <a:xfrm>
            <a:off x="311700" y="2400700"/>
            <a:ext cx="2258174" cy="12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19435" l="22675" r="53940" t="31123"/>
          <a:stretch/>
        </p:blipFill>
        <p:spPr>
          <a:xfrm>
            <a:off x="2983425" y="2266725"/>
            <a:ext cx="1271424" cy="15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 rot="1190">
            <a:off x="2934700" y="1639400"/>
            <a:ext cx="1733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NRF 2401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20059" l="19345" r="49685" t="30435"/>
          <a:stretch/>
        </p:blipFill>
        <p:spPr>
          <a:xfrm>
            <a:off x="4668400" y="2104700"/>
            <a:ext cx="1923475" cy="18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925875" y="1695225"/>
            <a:ext cx="1733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Relay module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19412" l="16417" r="46715" t="29067"/>
          <a:stretch/>
        </p:blipFill>
        <p:spPr>
          <a:xfrm>
            <a:off x="6824087" y="2252700"/>
            <a:ext cx="2044123" cy="151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735575" y="181510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979300" y="1637450"/>
            <a:ext cx="17337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HC-SR04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ELECTRICAL COMPONENTS:</a:t>
            </a:r>
            <a:endParaRPr b="1"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891" y="1570275"/>
            <a:ext cx="2354150" cy="20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292925" y="1238950"/>
            <a:ext cx="28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PLANETARY GEAR MOTOR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1534675" y="3640850"/>
            <a:ext cx="23541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Torque-70kgcm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Rpm- 30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current- 6 amps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 - 12V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 b="20253" l="0" r="54871" t="26575"/>
          <a:stretch/>
        </p:blipFill>
        <p:spPr>
          <a:xfrm>
            <a:off x="5173525" y="1854000"/>
            <a:ext cx="2749651" cy="182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"/>
          <p:cNvSpPr txBox="1"/>
          <p:nvPr/>
        </p:nvSpPr>
        <p:spPr>
          <a:xfrm>
            <a:off x="5405875" y="1238950"/>
            <a:ext cx="2517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WORM GEAR MOTOR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5173600" y="3640900"/>
            <a:ext cx="27495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Torque- 40kgcm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Rpm- 3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current- 4 amps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 -12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/>
              <a:t>Surpassing Drawbacks:</a:t>
            </a:r>
            <a:endParaRPr b="1"/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11174" l="35673" r="35676" t="4869"/>
          <a:stretch/>
        </p:blipFill>
        <p:spPr>
          <a:xfrm>
            <a:off x="311700" y="572700"/>
            <a:ext cx="2258174" cy="37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10450" l="30365" r="26386" t="0"/>
          <a:stretch/>
        </p:blipFill>
        <p:spPr>
          <a:xfrm>
            <a:off x="3281300" y="572688"/>
            <a:ext cx="2581402" cy="37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6327875" y="572750"/>
            <a:ext cx="2581500" cy="3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handle upto 15kg with FOS 4.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Estimated rescue time is 4 hours.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penetrate into thickness as small as 6 inches.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probe upto 70 feet depth.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head gripping structure ensures the child doesn’t slip.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Cage structure is made of stainless steel of high flexural rigidity so that it is highly prevented from bending during probe.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295988" y="4330025"/>
            <a:ext cx="2289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stable fixture might lead to the child slip along with holdings.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281250" y="4330025"/>
            <a:ext cx="2581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Cannot penetrate small thickness because of the voluminous 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